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7" r:id="rId2"/>
  </p:sldIdLst>
  <p:sldSz cx="32399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14DCF5B-34B0-4158-83EF-2605C47DB195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Alberto" initials="LA" lastIdx="1" clrIdx="0">
    <p:extLst>
      <p:ext uri="{19B8F6BF-5375-455C-9EA6-DF929625EA0E}">
        <p15:presenceInfo xmlns:p15="http://schemas.microsoft.com/office/powerpoint/2012/main" userId="Luis Alb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660"/>
  </p:normalViewPr>
  <p:slideViewPr>
    <p:cSldViewPr snapToGrid="0">
      <p:cViewPr varScale="1">
        <p:scale>
          <a:sx n="36" d="100"/>
          <a:sy n="36" d="100"/>
        </p:scale>
        <p:origin x="1734" y="120"/>
      </p:cViewPr>
      <p:guideLst>
        <p:guide orient="horz" pos="6803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31329-2A71-40E2-96C4-999BEB6C6E2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DB79E-CAF2-4666-8FC5-30C8F2BFAF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9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1pPr>
    <a:lvl2pPr marL="350612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2pPr>
    <a:lvl3pPr marL="701225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3pPr>
    <a:lvl4pPr marL="1051837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4pPr>
    <a:lvl5pPr marL="1402449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5pPr>
    <a:lvl6pPr marL="1753062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6pPr>
    <a:lvl7pPr marL="2103674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7pPr>
    <a:lvl8pPr marL="2454287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8pPr>
    <a:lvl9pPr marL="2804899" algn="l" defTabSz="701225" rtl="0" eaLnBrk="1" latinLnBrk="0" hangingPunct="1">
      <a:defRPr sz="9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3534924"/>
            <a:ext cx="2753939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A59F8-5CC3-42F0-80DE-323B9ADECB29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941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3DA3-4761-491A-BD7F-330E32FA7A65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92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149975"/>
            <a:ext cx="6986096" cy="183045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149975"/>
            <a:ext cx="20553298" cy="18304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874E-B54E-4B79-8185-35D1243F011A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424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FA51-0758-48DA-8000-65F2ACD7C808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33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5384888"/>
            <a:ext cx="27944386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14454688"/>
            <a:ext cx="27944386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087-8B71-4748-9CB6-B4AEAF1D959D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069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665B-2BC6-40F4-8E35-BD8A860D9CA1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452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149979"/>
            <a:ext cx="27944386" cy="417491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5294885"/>
            <a:ext cx="1370641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7889827"/>
            <a:ext cx="13706415" cy="116047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5294885"/>
            <a:ext cx="1377391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7889827"/>
            <a:ext cx="13773917" cy="116047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E4B40-4B04-4ED4-B645-7043251A5C2E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34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D4D7-5BA0-4342-BA3D-21DB76F6869E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10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C9B3-912D-486B-BE96-49F6113BE6C7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365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3109937"/>
            <a:ext cx="16402140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BD0A-FDE4-4749-9489-F562ABED7C71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76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3109937"/>
            <a:ext cx="16402140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CC390-900D-4C82-8679-3B8129C19DE2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56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149979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CBD2E-4264-4287-82F9-6A129A6210A4}" type="datetime1">
              <a:rPr lang="es-MX" smtClean="0"/>
              <a:t>25/05/2022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20019564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CB012-2EDF-44BE-86E8-02A13844888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201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60CC3FD7-18DC-4E33-81CB-8808B25282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64" t="35189" r="39227" b="34960"/>
          <a:stretch/>
        </p:blipFill>
        <p:spPr>
          <a:xfrm>
            <a:off x="27153787" y="722261"/>
            <a:ext cx="4077008" cy="151022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C015023-BF60-4FE9-83C2-E928E307B8E4}"/>
              </a:ext>
            </a:extLst>
          </p:cNvPr>
          <p:cNvSpPr/>
          <p:nvPr/>
        </p:nvSpPr>
        <p:spPr>
          <a:xfrm>
            <a:off x="719644" y="719762"/>
            <a:ext cx="30960000" cy="2016000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57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C88DFE6-A279-4F9D-A069-69960F641392}"/>
              </a:ext>
            </a:extLst>
          </p:cNvPr>
          <p:cNvSpPr txBox="1"/>
          <p:nvPr/>
        </p:nvSpPr>
        <p:spPr>
          <a:xfrm rot="10800000" flipV="1">
            <a:off x="4336025" y="683695"/>
            <a:ext cx="23125471" cy="16842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684"/>
              </a:spcAft>
            </a:pPr>
            <a:r>
              <a:rPr lang="es-MX" sz="4800" b="1" cap="smal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TITULO</a:t>
            </a:r>
          </a:p>
          <a:p>
            <a:pPr algn="ctr">
              <a:spcAft>
                <a:spcPts val="1684"/>
              </a:spcAft>
            </a:pP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Nombre (s) y adscripción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FE59486F-11D0-4C86-830A-52A72B191B7C}"/>
              </a:ext>
            </a:extLst>
          </p:cNvPr>
          <p:cNvCxnSpPr>
            <a:cxnSpLocks/>
          </p:cNvCxnSpPr>
          <p:nvPr/>
        </p:nvCxnSpPr>
        <p:spPr>
          <a:xfrm>
            <a:off x="1284048" y="2271629"/>
            <a:ext cx="29919852" cy="0"/>
          </a:xfrm>
          <a:prstGeom prst="line">
            <a:avLst/>
          </a:prstGeom>
          <a:ln w="38100" cmpd="sng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1C3A6AF2-D9DB-45FD-B9F9-0481FA7FA42B}"/>
              </a:ext>
            </a:extLst>
          </p:cNvPr>
          <p:cNvSpPr/>
          <p:nvPr/>
        </p:nvSpPr>
        <p:spPr>
          <a:xfrm>
            <a:off x="1021954" y="2482720"/>
            <a:ext cx="10273575" cy="1793489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18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245630B-39E7-4947-9420-BA37349B7634}"/>
              </a:ext>
            </a:extLst>
          </p:cNvPr>
          <p:cNvSpPr txBox="1"/>
          <p:nvPr/>
        </p:nvSpPr>
        <p:spPr>
          <a:xfrm>
            <a:off x="11597839" y="2482719"/>
            <a:ext cx="9932258" cy="109288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lIns="606333" tIns="840000" rIns="606333" bIns="840000" rtlCol="0">
            <a:noAutofit/>
          </a:bodyPr>
          <a:lstStyle/>
          <a:p>
            <a:pPr algn="just"/>
            <a:r>
              <a:rPr lang="es-MX" alt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2DA7D70-5117-4B6F-8464-600D39B16F48}"/>
              </a:ext>
            </a:extLst>
          </p:cNvPr>
          <p:cNvSpPr txBox="1"/>
          <p:nvPr/>
        </p:nvSpPr>
        <p:spPr>
          <a:xfrm rot="10800000" flipV="1">
            <a:off x="4033223" y="10799762"/>
            <a:ext cx="3743763" cy="481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684"/>
              </a:spcAft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Espacio 1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111A6541-D51E-4BB3-B9B1-7EFF0E0FCC05}"/>
              </a:ext>
            </a:extLst>
          </p:cNvPr>
          <p:cNvSpPr/>
          <p:nvPr/>
        </p:nvSpPr>
        <p:spPr>
          <a:xfrm>
            <a:off x="1021954" y="779848"/>
            <a:ext cx="2372921" cy="1387151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971" tIns="22985" rIns="45971" bIns="2298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s-ES" sz="818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31A6B33-C832-46BB-8769-899DAFD1AF23}"/>
              </a:ext>
            </a:extLst>
          </p:cNvPr>
          <p:cNvSpPr txBox="1"/>
          <p:nvPr/>
        </p:nvSpPr>
        <p:spPr>
          <a:xfrm rot="10800000" flipV="1">
            <a:off x="1412070" y="832638"/>
            <a:ext cx="2045000" cy="12815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>
              <a:spcAft>
                <a:spcPts val="1684"/>
              </a:spcAft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Logo de la institución de adscripción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672047B8-09BF-4581-803E-DE0DE820EFE4}"/>
              </a:ext>
            </a:extLst>
          </p:cNvPr>
          <p:cNvSpPr/>
          <p:nvPr/>
        </p:nvSpPr>
        <p:spPr>
          <a:xfrm>
            <a:off x="21786917" y="8186477"/>
            <a:ext cx="9590417" cy="522000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18" dirty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0B8E7990-CD62-4458-84BE-A48029FE59FE}"/>
              </a:ext>
            </a:extLst>
          </p:cNvPr>
          <p:cNvSpPr/>
          <p:nvPr/>
        </p:nvSpPr>
        <p:spPr>
          <a:xfrm>
            <a:off x="1021953" y="20472873"/>
            <a:ext cx="10249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de imagen. FUENTE: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2B6126B-58E4-47DC-AAFF-AA7CA57430AF}"/>
              </a:ext>
            </a:extLst>
          </p:cNvPr>
          <p:cNvSpPr txBox="1"/>
          <p:nvPr/>
        </p:nvSpPr>
        <p:spPr>
          <a:xfrm>
            <a:off x="21825802" y="13929374"/>
            <a:ext cx="9590417" cy="4948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lIns="606333" tIns="840000" rIns="606333" bIns="840000" rtlCol="0">
            <a:noAutofit/>
          </a:bodyPr>
          <a:lstStyle/>
          <a:p>
            <a:pPr algn="just"/>
            <a:r>
              <a:rPr lang="es-MX" alt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2E62EFE-F658-4D86-B172-782295CCB151}"/>
              </a:ext>
            </a:extLst>
          </p:cNvPr>
          <p:cNvSpPr/>
          <p:nvPr/>
        </p:nvSpPr>
        <p:spPr>
          <a:xfrm>
            <a:off x="21786917" y="2482719"/>
            <a:ext cx="9590418" cy="522000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18" dirty="0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8074F23-AD1E-4497-8F9C-F4715E923083}"/>
              </a:ext>
            </a:extLst>
          </p:cNvPr>
          <p:cNvSpPr/>
          <p:nvPr/>
        </p:nvSpPr>
        <p:spPr>
          <a:xfrm>
            <a:off x="21777791" y="7757605"/>
            <a:ext cx="95904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de imagen. FUENTE: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404621FF-DA68-42DE-A195-775B9CB7F4D2}"/>
              </a:ext>
            </a:extLst>
          </p:cNvPr>
          <p:cNvSpPr txBox="1"/>
          <p:nvPr/>
        </p:nvSpPr>
        <p:spPr>
          <a:xfrm rot="10800000" flipV="1">
            <a:off x="24823057" y="4773724"/>
            <a:ext cx="3743763" cy="481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684"/>
              </a:spcAft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Espacio 3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1AADE57-D0C0-426E-9E50-66B60FCC839B}"/>
              </a:ext>
            </a:extLst>
          </p:cNvPr>
          <p:cNvSpPr txBox="1"/>
          <p:nvPr/>
        </p:nvSpPr>
        <p:spPr>
          <a:xfrm rot="10800000" flipV="1">
            <a:off x="24908092" y="10342534"/>
            <a:ext cx="3743763" cy="481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684"/>
              </a:spcAft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Espacio 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BF7BBCC-B321-4963-AA98-C322E5A3D2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6766" y="19823934"/>
            <a:ext cx="9471446" cy="606996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BA23C3E-006C-8E59-65FB-3B385A1B801A}"/>
              </a:ext>
            </a:extLst>
          </p:cNvPr>
          <p:cNvSpPr/>
          <p:nvPr/>
        </p:nvSpPr>
        <p:spPr>
          <a:xfrm>
            <a:off x="11602754" y="13921426"/>
            <a:ext cx="9927343" cy="649619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18" dirty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CF4D569-43C3-EE2E-D5D9-6AB69DE61A35}"/>
              </a:ext>
            </a:extLst>
          </p:cNvPr>
          <p:cNvSpPr/>
          <p:nvPr/>
        </p:nvSpPr>
        <p:spPr>
          <a:xfrm>
            <a:off x="11436557" y="20461964"/>
            <a:ext cx="10249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de imagen. FUENTE: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73354EB-C8B1-8BB1-97EE-AC1BCB6F2CD9}"/>
              </a:ext>
            </a:extLst>
          </p:cNvPr>
          <p:cNvSpPr txBox="1"/>
          <p:nvPr/>
        </p:nvSpPr>
        <p:spPr>
          <a:xfrm rot="10800000" flipV="1">
            <a:off x="14804431" y="16894714"/>
            <a:ext cx="3743763" cy="481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sz="528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684"/>
              </a:spcAft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Espacio 2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E3B01EFD-69D3-E934-4854-3E1E4A00905A}"/>
              </a:ext>
            </a:extLst>
          </p:cNvPr>
          <p:cNvSpPr/>
          <p:nvPr/>
        </p:nvSpPr>
        <p:spPr>
          <a:xfrm>
            <a:off x="21871197" y="13484893"/>
            <a:ext cx="9506137" cy="40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de imagen. FUENTE: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8352EB22-78FA-4D83-81E3-E58B10A211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64" t="68680" r="39227" b="25361"/>
          <a:stretch/>
        </p:blipFill>
        <p:spPr>
          <a:xfrm>
            <a:off x="27300326" y="2153797"/>
            <a:ext cx="4077008" cy="30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61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9715</TotalTime>
  <Words>47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Haroldo Alfaro Salazar</dc:creator>
  <cp:lastModifiedBy>Jorge Andrade</cp:lastModifiedBy>
  <cp:revision>189</cp:revision>
  <dcterms:created xsi:type="dcterms:W3CDTF">2017-06-24T21:29:10Z</dcterms:created>
  <dcterms:modified xsi:type="dcterms:W3CDTF">2022-05-25T21:45:18Z</dcterms:modified>
</cp:coreProperties>
</file>