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"/>
  </p:notesMasterIdLst>
  <p:sldIdLst>
    <p:sldId id="257" r:id="rId2"/>
  </p:sldIdLst>
  <p:sldSz cx="32399288" cy="21599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114DCF5B-34B0-4158-83EF-2605C47DB195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6803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is Alberto" initials="LA" lastIdx="1" clrIdx="0">
    <p:extLst>
      <p:ext uri="{19B8F6BF-5375-455C-9EA6-DF929625EA0E}">
        <p15:presenceInfo xmlns:p15="http://schemas.microsoft.com/office/powerpoint/2012/main" userId="Luis Albert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29" autoAdjust="0"/>
    <p:restoredTop sz="94660"/>
  </p:normalViewPr>
  <p:slideViewPr>
    <p:cSldViewPr snapToGrid="0">
      <p:cViewPr varScale="1">
        <p:scale>
          <a:sx n="36" d="100"/>
          <a:sy n="36" d="100"/>
        </p:scale>
        <p:origin x="1734" y="120"/>
      </p:cViewPr>
      <p:guideLst>
        <p:guide orient="horz" pos="6803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D31329-2A71-40E2-96C4-999BEB6C6E25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DB79E-CAF2-4666-8FC5-30C8F2BFAF2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295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01225" rtl="0" eaLnBrk="1" latinLnBrk="0" hangingPunct="1">
      <a:defRPr sz="921" kern="1200">
        <a:solidFill>
          <a:schemeClr val="tx1"/>
        </a:solidFill>
        <a:latin typeface="+mn-lt"/>
        <a:ea typeface="+mn-ea"/>
        <a:cs typeface="+mn-cs"/>
      </a:defRPr>
    </a:lvl1pPr>
    <a:lvl2pPr marL="350612" algn="l" defTabSz="701225" rtl="0" eaLnBrk="1" latinLnBrk="0" hangingPunct="1">
      <a:defRPr sz="921" kern="1200">
        <a:solidFill>
          <a:schemeClr val="tx1"/>
        </a:solidFill>
        <a:latin typeface="+mn-lt"/>
        <a:ea typeface="+mn-ea"/>
        <a:cs typeface="+mn-cs"/>
      </a:defRPr>
    </a:lvl2pPr>
    <a:lvl3pPr marL="701225" algn="l" defTabSz="701225" rtl="0" eaLnBrk="1" latinLnBrk="0" hangingPunct="1">
      <a:defRPr sz="921" kern="1200">
        <a:solidFill>
          <a:schemeClr val="tx1"/>
        </a:solidFill>
        <a:latin typeface="+mn-lt"/>
        <a:ea typeface="+mn-ea"/>
        <a:cs typeface="+mn-cs"/>
      </a:defRPr>
    </a:lvl3pPr>
    <a:lvl4pPr marL="1051837" algn="l" defTabSz="701225" rtl="0" eaLnBrk="1" latinLnBrk="0" hangingPunct="1">
      <a:defRPr sz="921" kern="1200">
        <a:solidFill>
          <a:schemeClr val="tx1"/>
        </a:solidFill>
        <a:latin typeface="+mn-lt"/>
        <a:ea typeface="+mn-ea"/>
        <a:cs typeface="+mn-cs"/>
      </a:defRPr>
    </a:lvl4pPr>
    <a:lvl5pPr marL="1402449" algn="l" defTabSz="701225" rtl="0" eaLnBrk="1" latinLnBrk="0" hangingPunct="1">
      <a:defRPr sz="921" kern="1200">
        <a:solidFill>
          <a:schemeClr val="tx1"/>
        </a:solidFill>
        <a:latin typeface="+mn-lt"/>
        <a:ea typeface="+mn-ea"/>
        <a:cs typeface="+mn-cs"/>
      </a:defRPr>
    </a:lvl5pPr>
    <a:lvl6pPr marL="1753062" algn="l" defTabSz="701225" rtl="0" eaLnBrk="1" latinLnBrk="0" hangingPunct="1">
      <a:defRPr sz="921" kern="1200">
        <a:solidFill>
          <a:schemeClr val="tx1"/>
        </a:solidFill>
        <a:latin typeface="+mn-lt"/>
        <a:ea typeface="+mn-ea"/>
        <a:cs typeface="+mn-cs"/>
      </a:defRPr>
    </a:lvl6pPr>
    <a:lvl7pPr marL="2103674" algn="l" defTabSz="701225" rtl="0" eaLnBrk="1" latinLnBrk="0" hangingPunct="1">
      <a:defRPr sz="921" kern="1200">
        <a:solidFill>
          <a:schemeClr val="tx1"/>
        </a:solidFill>
        <a:latin typeface="+mn-lt"/>
        <a:ea typeface="+mn-ea"/>
        <a:cs typeface="+mn-cs"/>
      </a:defRPr>
    </a:lvl7pPr>
    <a:lvl8pPr marL="2454287" algn="l" defTabSz="701225" rtl="0" eaLnBrk="1" latinLnBrk="0" hangingPunct="1">
      <a:defRPr sz="921" kern="1200">
        <a:solidFill>
          <a:schemeClr val="tx1"/>
        </a:solidFill>
        <a:latin typeface="+mn-lt"/>
        <a:ea typeface="+mn-ea"/>
        <a:cs typeface="+mn-cs"/>
      </a:defRPr>
    </a:lvl8pPr>
    <a:lvl9pPr marL="2804899" algn="l" defTabSz="701225" rtl="0" eaLnBrk="1" latinLnBrk="0" hangingPunct="1">
      <a:defRPr sz="9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3534924"/>
            <a:ext cx="27539395" cy="7519835"/>
          </a:xfrm>
        </p:spPr>
        <p:txBody>
          <a:bodyPr anchor="b"/>
          <a:lstStyle>
            <a:lvl1pPr algn="ctr">
              <a:defRPr sz="1889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1344752"/>
            <a:ext cx="24299466" cy="5214884"/>
          </a:xfrm>
        </p:spPr>
        <p:txBody>
          <a:bodyPr/>
          <a:lstStyle>
            <a:lvl1pPr marL="0" indent="0" algn="ctr">
              <a:buNone/>
              <a:defRPr sz="7559"/>
            </a:lvl1pPr>
            <a:lvl2pPr marL="1439951" indent="0" algn="ctr">
              <a:buNone/>
              <a:defRPr sz="6299"/>
            </a:lvl2pPr>
            <a:lvl3pPr marL="2879903" indent="0" algn="ctr">
              <a:buNone/>
              <a:defRPr sz="5669"/>
            </a:lvl3pPr>
            <a:lvl4pPr marL="4319854" indent="0" algn="ctr">
              <a:buNone/>
              <a:defRPr sz="5039"/>
            </a:lvl4pPr>
            <a:lvl5pPr marL="5759806" indent="0" algn="ctr">
              <a:buNone/>
              <a:defRPr sz="5039"/>
            </a:lvl5pPr>
            <a:lvl6pPr marL="7199757" indent="0" algn="ctr">
              <a:buNone/>
              <a:defRPr sz="5039"/>
            </a:lvl6pPr>
            <a:lvl7pPr marL="8639708" indent="0" algn="ctr">
              <a:buNone/>
              <a:defRPr sz="5039"/>
            </a:lvl7pPr>
            <a:lvl8pPr marL="10079660" indent="0" algn="ctr">
              <a:buNone/>
              <a:defRPr sz="5039"/>
            </a:lvl8pPr>
            <a:lvl9pPr marL="11519611" indent="0" algn="ctr">
              <a:buNone/>
              <a:defRPr sz="503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A59F8-5CC3-42F0-80DE-323B9ADECB29}" type="datetime1">
              <a:rPr lang="es-MX" smtClean="0"/>
              <a:t>25/05/2022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CB012-2EDF-44BE-86E8-02A13844888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89414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03DA3-4761-491A-BD7F-330E32FA7A65}" type="datetime1">
              <a:rPr lang="es-MX" smtClean="0"/>
              <a:t>25/05/2022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CB012-2EDF-44BE-86E8-02A13844888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29220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149975"/>
            <a:ext cx="6986096" cy="1830459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149975"/>
            <a:ext cx="20553298" cy="18304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874E-B54E-4B79-8185-35D1243F011A}" type="datetime1">
              <a:rPr lang="es-MX" smtClean="0"/>
              <a:t>25/05/2022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CB012-2EDF-44BE-86E8-02A13844888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5424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FA51-0758-48DA-8000-65F2ACD7C808}" type="datetime1">
              <a:rPr lang="es-MX" smtClean="0"/>
              <a:t>25/05/2022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CB012-2EDF-44BE-86E8-02A13844888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43301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5384888"/>
            <a:ext cx="27944386" cy="8984801"/>
          </a:xfrm>
        </p:spPr>
        <p:txBody>
          <a:bodyPr anchor="b"/>
          <a:lstStyle>
            <a:lvl1pPr>
              <a:defRPr sz="1889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14454688"/>
            <a:ext cx="27944386" cy="4724895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39951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7990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19854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4pPr>
            <a:lvl5pPr marL="5759806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5pPr>
            <a:lvl6pPr marL="7199757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6pPr>
            <a:lvl7pPr marL="8639708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7pPr>
            <a:lvl8pPr marL="10079660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8pPr>
            <a:lvl9pPr marL="11519611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0087-8B71-4748-9CB6-B4AEAF1D959D}" type="datetime1">
              <a:rPr lang="es-MX" smtClean="0"/>
              <a:t>25/05/2022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CB012-2EDF-44BE-86E8-02A13844888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2069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5749874"/>
            <a:ext cx="13769697" cy="137047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5749874"/>
            <a:ext cx="13769697" cy="137047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665B-2BC6-40F4-8E35-BD8A860D9CA1}" type="datetime1">
              <a:rPr lang="es-MX" smtClean="0"/>
              <a:t>25/05/2022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CB012-2EDF-44BE-86E8-02A13844888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94521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149979"/>
            <a:ext cx="27944386" cy="417491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5294885"/>
            <a:ext cx="13706415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7889827"/>
            <a:ext cx="13706415" cy="116047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5294885"/>
            <a:ext cx="13773917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7889827"/>
            <a:ext cx="13773917" cy="116047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E4B40-4B04-4ED4-B645-7043251A5C2E}" type="datetime1">
              <a:rPr lang="es-MX" smtClean="0"/>
              <a:t>25/05/2022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CB012-2EDF-44BE-86E8-02A13844888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93484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D4D7-5BA0-4342-BA3D-21DB76F6869E}" type="datetime1">
              <a:rPr lang="es-MX" smtClean="0"/>
              <a:t>25/05/2022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CB012-2EDF-44BE-86E8-02A13844888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17105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7C9B3-912D-486B-BE96-49F6113BE6C7}" type="datetime1">
              <a:rPr lang="es-MX" smtClean="0"/>
              <a:t>25/05/2022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CB012-2EDF-44BE-86E8-02A13844888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93650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3109937"/>
            <a:ext cx="16402140" cy="15349662"/>
          </a:xfrm>
        </p:spPr>
        <p:txBody>
          <a:bodyPr/>
          <a:lstStyle>
            <a:lvl1pPr>
              <a:defRPr sz="10078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BD0A-FDE4-4749-9489-F562ABED7C71}" type="datetime1">
              <a:rPr lang="es-MX" smtClean="0"/>
              <a:t>25/05/2022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CB012-2EDF-44BE-86E8-02A13844888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1761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3109937"/>
            <a:ext cx="16402140" cy="15349662"/>
          </a:xfrm>
        </p:spPr>
        <p:txBody>
          <a:bodyPr anchor="t"/>
          <a:lstStyle>
            <a:lvl1pPr marL="0" indent="0">
              <a:buNone/>
              <a:defRPr sz="10078"/>
            </a:lvl1pPr>
            <a:lvl2pPr marL="1439951" indent="0">
              <a:buNone/>
              <a:defRPr sz="8819"/>
            </a:lvl2pPr>
            <a:lvl3pPr marL="2879903" indent="0">
              <a:buNone/>
              <a:defRPr sz="7559"/>
            </a:lvl3pPr>
            <a:lvl4pPr marL="4319854" indent="0">
              <a:buNone/>
              <a:defRPr sz="6299"/>
            </a:lvl4pPr>
            <a:lvl5pPr marL="5759806" indent="0">
              <a:buNone/>
              <a:defRPr sz="6299"/>
            </a:lvl5pPr>
            <a:lvl6pPr marL="7199757" indent="0">
              <a:buNone/>
              <a:defRPr sz="6299"/>
            </a:lvl6pPr>
            <a:lvl7pPr marL="8639708" indent="0">
              <a:buNone/>
              <a:defRPr sz="6299"/>
            </a:lvl7pPr>
            <a:lvl8pPr marL="10079660" indent="0">
              <a:buNone/>
              <a:defRPr sz="6299"/>
            </a:lvl8pPr>
            <a:lvl9pPr marL="11519611" indent="0">
              <a:buNone/>
              <a:defRPr sz="6299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CC390-900D-4C82-8679-3B8129C19DE2}" type="datetime1">
              <a:rPr lang="es-MX" smtClean="0"/>
              <a:t>25/05/2022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CB012-2EDF-44BE-86E8-02A13844888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15655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149979"/>
            <a:ext cx="27944386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5749874"/>
            <a:ext cx="27944386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CBD2E-4264-4287-82F9-6A129A6210A4}" type="datetime1">
              <a:rPr lang="es-MX" smtClean="0"/>
              <a:t>25/05/2022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20019564"/>
            <a:ext cx="1093476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CB012-2EDF-44BE-86E8-02A13844888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12011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2879903" rtl="0" eaLnBrk="1" latinLnBrk="0" hangingPunct="1">
        <a:lnSpc>
          <a:spcPct val="90000"/>
        </a:lnSpc>
        <a:spcBef>
          <a:spcPct val="0"/>
        </a:spcBef>
        <a:buNone/>
        <a:defRPr sz="138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9976" indent="-719976" algn="l" defTabSz="2879903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5992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599879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39830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79781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19733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59684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799636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3958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3995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79903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19854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59806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199757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39708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7966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1961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>
            <a:extLst>
              <a:ext uri="{FF2B5EF4-FFF2-40B4-BE49-F238E27FC236}">
                <a16:creationId xmlns:a16="http://schemas.microsoft.com/office/drawing/2014/main" id="{60CC3FD7-18DC-4E33-81CB-8808B25282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464" t="35189" r="39227" b="34960"/>
          <a:stretch/>
        </p:blipFill>
        <p:spPr>
          <a:xfrm>
            <a:off x="27153787" y="722261"/>
            <a:ext cx="4077008" cy="1510221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2C015023-BF60-4FE9-83C2-E928E307B8E4}"/>
              </a:ext>
            </a:extLst>
          </p:cNvPr>
          <p:cNvSpPr/>
          <p:nvPr/>
        </p:nvSpPr>
        <p:spPr>
          <a:xfrm>
            <a:off x="719644" y="719762"/>
            <a:ext cx="30960000" cy="201600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57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C88DFE6-A279-4F9D-A069-69960F641392}"/>
              </a:ext>
            </a:extLst>
          </p:cNvPr>
          <p:cNvSpPr txBox="1"/>
          <p:nvPr/>
        </p:nvSpPr>
        <p:spPr>
          <a:xfrm rot="10800000" flipV="1">
            <a:off x="4336025" y="683695"/>
            <a:ext cx="23125471" cy="16842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s-MX" sz="528" dirty="0">
              <a:solidFill>
                <a:schemeClr val="bg1"/>
              </a:solidFill>
              <a:latin typeface="Gill Sans MT" panose="020B0502020104020203" pitchFamily="34" charset="0"/>
              <a:cs typeface="Arial" panose="020B0604020202020204" pitchFamily="34" charset="0"/>
            </a:endParaRPr>
          </a:p>
          <a:p>
            <a:pPr algn="ctr">
              <a:spcAft>
                <a:spcPts val="1684"/>
              </a:spcAft>
            </a:pPr>
            <a:r>
              <a:rPr lang="es-MX" sz="4800" b="1" cap="small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TITULO</a:t>
            </a:r>
          </a:p>
          <a:p>
            <a:pPr algn="ctr">
              <a:spcAft>
                <a:spcPts val="1684"/>
              </a:spcAft>
            </a:pPr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Nombre (s) y adscripción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E59486F-11D0-4C86-830A-52A72B191B7C}"/>
              </a:ext>
            </a:extLst>
          </p:cNvPr>
          <p:cNvCxnSpPr>
            <a:cxnSpLocks/>
          </p:cNvCxnSpPr>
          <p:nvPr/>
        </p:nvCxnSpPr>
        <p:spPr>
          <a:xfrm>
            <a:off x="1284048" y="2271629"/>
            <a:ext cx="29919852" cy="0"/>
          </a:xfrm>
          <a:prstGeom prst="line">
            <a:avLst/>
          </a:prstGeom>
          <a:ln w="38100" cmpd="sng">
            <a:solidFill>
              <a:schemeClr val="accent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9">
            <a:extLst>
              <a:ext uri="{FF2B5EF4-FFF2-40B4-BE49-F238E27FC236}">
                <a16:creationId xmlns:a16="http://schemas.microsoft.com/office/drawing/2014/main" id="{1C3A6AF2-D9DB-45FD-B9F9-0481FA7FA42B}"/>
              </a:ext>
            </a:extLst>
          </p:cNvPr>
          <p:cNvSpPr/>
          <p:nvPr/>
        </p:nvSpPr>
        <p:spPr>
          <a:xfrm>
            <a:off x="1021954" y="2482720"/>
            <a:ext cx="10273575" cy="17934896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18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245630B-39E7-4947-9420-BA37349B7634}"/>
              </a:ext>
            </a:extLst>
          </p:cNvPr>
          <p:cNvSpPr txBox="1"/>
          <p:nvPr/>
        </p:nvSpPr>
        <p:spPr>
          <a:xfrm>
            <a:off x="11597839" y="2482719"/>
            <a:ext cx="9932258" cy="1092882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lIns="606333" tIns="840000" rIns="606333" bIns="840000" rtlCol="0">
            <a:noAutofit/>
          </a:bodyPr>
          <a:lstStyle/>
          <a:p>
            <a:pPr algn="just"/>
            <a:r>
              <a:rPr lang="es-MX" altLang="es-MX" sz="2400" dirty="0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2DA7D70-5117-4B6F-8464-600D39B16F48}"/>
              </a:ext>
            </a:extLst>
          </p:cNvPr>
          <p:cNvSpPr txBox="1"/>
          <p:nvPr/>
        </p:nvSpPr>
        <p:spPr>
          <a:xfrm rot="10800000" flipV="1">
            <a:off x="4033223" y="10799762"/>
            <a:ext cx="3743763" cy="4813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s-MX" sz="528" dirty="0">
              <a:solidFill>
                <a:schemeClr val="bg1"/>
              </a:solidFill>
              <a:latin typeface="Gill Sans MT" panose="020B0502020104020203" pitchFamily="34" charset="0"/>
              <a:cs typeface="Arial" panose="020B0604020202020204" pitchFamily="34" charset="0"/>
            </a:endParaRPr>
          </a:p>
          <a:p>
            <a:pPr algn="ctr">
              <a:spcAft>
                <a:spcPts val="1684"/>
              </a:spcAft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Espacio 1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111A6541-D51E-4BB3-B9B1-7EFF0E0FCC05}"/>
              </a:ext>
            </a:extLst>
          </p:cNvPr>
          <p:cNvSpPr/>
          <p:nvPr/>
        </p:nvSpPr>
        <p:spPr>
          <a:xfrm>
            <a:off x="1021954" y="779848"/>
            <a:ext cx="2372921" cy="1387151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971" tIns="22985" rIns="45971" bIns="2298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es-ES" sz="818" dirty="0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31A6B33-C832-46BB-8769-899DAFD1AF23}"/>
              </a:ext>
            </a:extLst>
          </p:cNvPr>
          <p:cNvSpPr txBox="1"/>
          <p:nvPr/>
        </p:nvSpPr>
        <p:spPr>
          <a:xfrm rot="10800000" flipV="1">
            <a:off x="1412070" y="832638"/>
            <a:ext cx="2045000" cy="12815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s-MX" sz="528" dirty="0">
              <a:solidFill>
                <a:schemeClr val="bg1"/>
              </a:solidFill>
              <a:latin typeface="Gill Sans MT" panose="020B0502020104020203" pitchFamily="34" charset="0"/>
              <a:cs typeface="Arial" panose="020B0604020202020204" pitchFamily="34" charset="0"/>
            </a:endParaRPr>
          </a:p>
          <a:p>
            <a:pPr>
              <a:spcAft>
                <a:spcPts val="1684"/>
              </a:spcAft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Logo de la institución de adscripción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672047B8-09BF-4581-803E-DE0DE820EFE4}"/>
              </a:ext>
            </a:extLst>
          </p:cNvPr>
          <p:cNvSpPr/>
          <p:nvPr/>
        </p:nvSpPr>
        <p:spPr>
          <a:xfrm>
            <a:off x="21786917" y="8186477"/>
            <a:ext cx="9590417" cy="52200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18" dirty="0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0B8E7990-CD62-4458-84BE-A48029FE59FE}"/>
              </a:ext>
            </a:extLst>
          </p:cNvPr>
          <p:cNvSpPr/>
          <p:nvPr/>
        </p:nvSpPr>
        <p:spPr>
          <a:xfrm>
            <a:off x="1021953" y="20472873"/>
            <a:ext cx="10249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 de imagen. FUENTE: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02B6126B-58E4-47DC-AAFF-AA7CA57430AF}"/>
              </a:ext>
            </a:extLst>
          </p:cNvPr>
          <p:cNvSpPr txBox="1"/>
          <p:nvPr/>
        </p:nvSpPr>
        <p:spPr>
          <a:xfrm>
            <a:off x="21825802" y="13929374"/>
            <a:ext cx="9590417" cy="49485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lIns="606333" tIns="840000" rIns="606333" bIns="840000" rtlCol="0">
            <a:noAutofit/>
          </a:bodyPr>
          <a:lstStyle/>
          <a:p>
            <a:pPr algn="just"/>
            <a:r>
              <a:rPr lang="es-MX" altLang="es-MX" sz="2400" dirty="0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92E62EFE-F658-4D86-B172-782295CCB151}"/>
              </a:ext>
            </a:extLst>
          </p:cNvPr>
          <p:cNvSpPr/>
          <p:nvPr/>
        </p:nvSpPr>
        <p:spPr>
          <a:xfrm>
            <a:off x="21786917" y="2482719"/>
            <a:ext cx="9590418" cy="52200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18" dirty="0"/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F8074F23-AD1E-4497-8F9C-F4715E923083}"/>
              </a:ext>
            </a:extLst>
          </p:cNvPr>
          <p:cNvSpPr/>
          <p:nvPr/>
        </p:nvSpPr>
        <p:spPr>
          <a:xfrm>
            <a:off x="21777791" y="7757605"/>
            <a:ext cx="95904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 de imagen. FUENTE: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404621FF-DA68-42DE-A195-775B9CB7F4D2}"/>
              </a:ext>
            </a:extLst>
          </p:cNvPr>
          <p:cNvSpPr txBox="1"/>
          <p:nvPr/>
        </p:nvSpPr>
        <p:spPr>
          <a:xfrm rot="10800000" flipV="1">
            <a:off x="24823057" y="4773724"/>
            <a:ext cx="3743763" cy="4813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s-MX" sz="528" dirty="0">
              <a:solidFill>
                <a:schemeClr val="bg1"/>
              </a:solidFill>
              <a:latin typeface="Gill Sans MT" panose="020B0502020104020203" pitchFamily="34" charset="0"/>
              <a:cs typeface="Arial" panose="020B0604020202020204" pitchFamily="34" charset="0"/>
            </a:endParaRPr>
          </a:p>
          <a:p>
            <a:pPr algn="ctr">
              <a:spcAft>
                <a:spcPts val="1684"/>
              </a:spcAft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Espacio 3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71AADE57-D0C0-426E-9E50-66B60FCC839B}"/>
              </a:ext>
            </a:extLst>
          </p:cNvPr>
          <p:cNvSpPr txBox="1"/>
          <p:nvPr/>
        </p:nvSpPr>
        <p:spPr>
          <a:xfrm rot="10800000" flipV="1">
            <a:off x="24908092" y="10342534"/>
            <a:ext cx="3743763" cy="4813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s-MX" sz="528" dirty="0">
              <a:solidFill>
                <a:schemeClr val="bg1"/>
              </a:solidFill>
              <a:latin typeface="Gill Sans MT" panose="020B0502020104020203" pitchFamily="34" charset="0"/>
              <a:cs typeface="Arial" panose="020B0604020202020204" pitchFamily="34" charset="0"/>
            </a:endParaRPr>
          </a:p>
          <a:p>
            <a:pPr algn="ctr">
              <a:spcAft>
                <a:spcPts val="1684"/>
              </a:spcAft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Espacio 4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BF7BBCC-B321-4963-AA98-C322E5A3D2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6766" y="19823934"/>
            <a:ext cx="9471446" cy="606996"/>
          </a:xfrm>
          <a:prstGeom prst="rect">
            <a:avLst/>
          </a:prstGeom>
        </p:spPr>
      </p:pic>
      <p:sp>
        <p:nvSpPr>
          <p:cNvPr id="26" name="Rectángulo 25">
            <a:extLst>
              <a:ext uri="{FF2B5EF4-FFF2-40B4-BE49-F238E27FC236}">
                <a16:creationId xmlns:a16="http://schemas.microsoft.com/office/drawing/2014/main" id="{CBA23C3E-006C-8E59-65FB-3B385A1B801A}"/>
              </a:ext>
            </a:extLst>
          </p:cNvPr>
          <p:cNvSpPr/>
          <p:nvPr/>
        </p:nvSpPr>
        <p:spPr>
          <a:xfrm>
            <a:off x="11602754" y="13921426"/>
            <a:ext cx="9927343" cy="649619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18" dirty="0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7CF4D569-43C3-EE2E-D5D9-6AB69DE61A35}"/>
              </a:ext>
            </a:extLst>
          </p:cNvPr>
          <p:cNvSpPr/>
          <p:nvPr/>
        </p:nvSpPr>
        <p:spPr>
          <a:xfrm>
            <a:off x="11436557" y="20461964"/>
            <a:ext cx="10249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 de imagen. FUENTE: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373354EB-C8B1-8BB1-97EE-AC1BCB6F2CD9}"/>
              </a:ext>
            </a:extLst>
          </p:cNvPr>
          <p:cNvSpPr txBox="1"/>
          <p:nvPr/>
        </p:nvSpPr>
        <p:spPr>
          <a:xfrm rot="10800000" flipV="1">
            <a:off x="14804431" y="16894714"/>
            <a:ext cx="3743763" cy="4813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s-MX" sz="528" dirty="0">
              <a:solidFill>
                <a:schemeClr val="bg1"/>
              </a:solidFill>
              <a:latin typeface="Gill Sans MT" panose="020B0502020104020203" pitchFamily="34" charset="0"/>
              <a:cs typeface="Arial" panose="020B0604020202020204" pitchFamily="34" charset="0"/>
            </a:endParaRPr>
          </a:p>
          <a:p>
            <a:pPr algn="ctr">
              <a:spcAft>
                <a:spcPts val="1684"/>
              </a:spcAft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Espacio 2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E3B01EFD-69D3-E934-4854-3E1E4A00905A}"/>
              </a:ext>
            </a:extLst>
          </p:cNvPr>
          <p:cNvSpPr/>
          <p:nvPr/>
        </p:nvSpPr>
        <p:spPr>
          <a:xfrm>
            <a:off x="21871197" y="13484893"/>
            <a:ext cx="9506137" cy="405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 de imagen. FUENTE:</a:t>
            </a:r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8352EB22-78FA-4D83-81E3-E58B10A211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464" t="68680" r="39227" b="25361"/>
          <a:stretch/>
        </p:blipFill>
        <p:spPr>
          <a:xfrm>
            <a:off x="27300326" y="2153797"/>
            <a:ext cx="4077008" cy="30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0610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9715</TotalTime>
  <Words>47</Words>
  <Application>Microsoft Office PowerPoint</Application>
  <PresentationFormat>Personalizado</PresentationFormat>
  <Paragraphs>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Haroldo Alfaro Salazar</dc:creator>
  <cp:lastModifiedBy>Jorge Andrade</cp:lastModifiedBy>
  <cp:revision>189</cp:revision>
  <dcterms:created xsi:type="dcterms:W3CDTF">2017-06-24T21:29:10Z</dcterms:created>
  <dcterms:modified xsi:type="dcterms:W3CDTF">2022-05-25T21:45:18Z</dcterms:modified>
</cp:coreProperties>
</file>